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07" r:id="rId5"/>
    <p:sldId id="627" r:id="rId6"/>
    <p:sldId id="625" r:id="rId7"/>
    <p:sldId id="567" r:id="rId8"/>
    <p:sldId id="580" r:id="rId9"/>
    <p:sldId id="570" r:id="rId10"/>
    <p:sldId id="604" r:id="rId11"/>
    <p:sldId id="559" r:id="rId12"/>
    <p:sldId id="628" r:id="rId13"/>
    <p:sldId id="605" r:id="rId14"/>
    <p:sldId id="550" r:id="rId15"/>
    <p:sldId id="561" r:id="rId16"/>
    <p:sldId id="556" r:id="rId17"/>
    <p:sldId id="552" r:id="rId18"/>
    <p:sldId id="551" r:id="rId19"/>
    <p:sldId id="611" r:id="rId20"/>
    <p:sldId id="554" r:id="rId21"/>
    <p:sldId id="577" r:id="rId22"/>
    <p:sldId id="618" r:id="rId23"/>
    <p:sldId id="617" r:id="rId24"/>
    <p:sldId id="623" r:id="rId25"/>
    <p:sldId id="614" r:id="rId26"/>
    <p:sldId id="598" r:id="rId27"/>
    <p:sldId id="619" r:id="rId28"/>
    <p:sldId id="558" r:id="rId29"/>
    <p:sldId id="615" r:id="rId30"/>
    <p:sldId id="563" r:id="rId31"/>
    <p:sldId id="620" r:id="rId32"/>
    <p:sldId id="621" r:id="rId33"/>
    <p:sldId id="622" r:id="rId34"/>
    <p:sldId id="629" r:id="rId35"/>
    <p:sldId id="612" r:id="rId36"/>
    <p:sldId id="560" r:id="rId37"/>
    <p:sldId id="442" r:id="rId38"/>
    <p:sldId id="444" r:id="rId39"/>
    <p:sldId id="443" r:id="rId40"/>
    <p:sldId id="445" r:id="rId41"/>
    <p:sldId id="599" r:id="rId42"/>
    <p:sldId id="557" r:id="rId43"/>
    <p:sldId id="530" r:id="rId44"/>
    <p:sldId id="528" r:id="rId45"/>
    <p:sldId id="285" r:id="rId46"/>
    <p:sldId id="266" r:id="rId47"/>
    <p:sldId id="516" r:id="rId48"/>
    <p:sldId id="506" r:id="rId49"/>
    <p:sldId id="507" r:id="rId50"/>
    <p:sldId id="509" r:id="rId51"/>
    <p:sldId id="512" r:id="rId52"/>
    <p:sldId id="613" r:id="rId53"/>
    <p:sldId id="562" r:id="rId54"/>
    <p:sldId id="593" r:id="rId55"/>
    <p:sldId id="596" r:id="rId56"/>
    <p:sldId id="610" r:id="rId57"/>
    <p:sldId id="609" r:id="rId58"/>
    <p:sldId id="608" r:id="rId59"/>
    <p:sldId id="601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E08D026-CAD6-4A30-8B8F-F394AA429DA5}" v="82" dt="2021-12-17T20:24:58.8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svg"/><Relationship Id="rId7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72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jpe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10" Type="http://schemas.openxmlformats.org/officeDocument/2006/relationships/image" Target="../media/image99.png"/><Relationship Id="rId4" Type="http://schemas.openxmlformats.org/officeDocument/2006/relationships/image" Target="../media/image93.jpeg"/><Relationship Id="rId9" Type="http://schemas.openxmlformats.org/officeDocument/2006/relationships/image" Target="../media/image98.png"/><Relationship Id="rId14" Type="http://schemas.openxmlformats.org/officeDocument/2006/relationships/image" Target="../media/image10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19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360.png"/><Relationship Id="rId4" Type="http://schemas.openxmlformats.org/officeDocument/2006/relationships/image" Target="../media/image16.svg"/><Relationship Id="rId9" Type="http://schemas.openxmlformats.org/officeDocument/2006/relationships/image" Target="../media/image45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6.svg"/><Relationship Id="rId19" Type="http://schemas.openxmlformats.org/officeDocument/2006/relationships/image" Target="../media/image26.sv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30.jpeg"/><Relationship Id="rId24" Type="http://schemas.openxmlformats.org/officeDocument/2006/relationships/image" Target="../media/image43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6.sv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9.png"/><Relationship Id="rId1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330.pn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svg"/><Relationship Id="rId11" Type="http://schemas.openxmlformats.org/officeDocument/2006/relationships/image" Target="../media/image18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45.jpeg"/><Relationship Id="rId4" Type="http://schemas.openxmlformats.org/officeDocument/2006/relationships/image" Target="../media/image20.svg"/><Relationship Id="rId9" Type="http://schemas.openxmlformats.org/officeDocument/2006/relationships/image" Target="../media/image350.png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16/12/2021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10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709771" y="3781073"/>
            <a:ext cx="1497137" cy="48836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Géomatique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4116174"/>
            <a:ext cx="1735156" cy="1933008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8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Format d’échange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732696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46389" y="3242573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96770" y="4076426"/>
            <a:ext cx="440844" cy="388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2738" y="3494520"/>
            <a:ext cx="982284" cy="489563"/>
          </a:xfrm>
          <a:prstGeom prst="roundRect">
            <a:avLst/>
          </a:prstGeom>
          <a:solidFill>
            <a:srgbClr val="0070C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78054" y="4383509"/>
            <a:ext cx="1572505" cy="3884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0381" y="4411233"/>
            <a:ext cx="933169" cy="452071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7287100" y="407547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Fait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475187" y="3352422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En cours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164917" y="451553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15D8C62-C62E-4401-97B9-DDB76FF583BF}"/>
              </a:ext>
            </a:extLst>
          </p:cNvPr>
          <p:cNvSpPr txBox="1"/>
          <p:nvPr/>
        </p:nvSpPr>
        <p:spPr>
          <a:xfrm rot="20022375">
            <a:off x="7779905" y="319567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16/12/2021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28057779"/>
              </p:ext>
            </p:extLst>
          </p:nvPr>
        </p:nvGraphicFramePr>
        <p:xfrm>
          <a:off x="9386774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5516393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10293576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661867"/>
              </p:ext>
            </p:extLst>
          </p:nvPr>
        </p:nvGraphicFramePr>
        <p:xfrm>
          <a:off x="9071552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013908"/>
              </p:ext>
            </p:extLst>
          </p:nvPr>
        </p:nvGraphicFramePr>
        <p:xfrm>
          <a:off x="9895841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567201"/>
              </p:ext>
            </p:extLst>
          </p:nvPr>
        </p:nvGraphicFramePr>
        <p:xfrm>
          <a:off x="10720130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92891"/>
              </p:ext>
            </p:extLst>
          </p:nvPr>
        </p:nvGraphicFramePr>
        <p:xfrm>
          <a:off x="11544420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9395342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10219632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1043921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950720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8561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35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initialisation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contexte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</a:t>
            </a:r>
            <a:r>
              <a:rPr lang="fr-FR" dirty="0" err="1"/>
              <a:t>operation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déclaration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non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si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3CA3289-123F-4A3F-BA0B-8A430160D7F6}"/>
              </a:ext>
            </a:extLst>
          </p:cNvPr>
          <p:cNvSpPr txBox="1"/>
          <p:nvPr/>
        </p:nvSpPr>
        <p:spPr>
          <a:xfrm>
            <a:off x="8487976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438C2D-2550-4E8C-889F-34996DEFE4FA}"/>
              </a:ext>
            </a:extLst>
          </p:cNvPr>
          <p:cNvSpPr txBox="1"/>
          <p:nvPr/>
        </p:nvSpPr>
        <p:spPr>
          <a:xfrm>
            <a:off x="908588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D2D01C9-8C0A-4E74-B297-8D69FEF2B5DF}"/>
              </a:ext>
            </a:extLst>
          </p:cNvPr>
          <p:cNvSpPr txBox="1"/>
          <p:nvPr/>
        </p:nvSpPr>
        <p:spPr>
          <a:xfrm>
            <a:off x="1119294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778527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4E8777CB-F50D-4D27-89E4-121817A9F74C}"/>
              </a:ext>
            </a:extLst>
          </p:cNvPr>
          <p:cNvSpPr txBox="1"/>
          <p:nvPr/>
        </p:nvSpPr>
        <p:spPr>
          <a:xfrm>
            <a:off x="8549248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0F35A03-7CD2-417A-807E-4FC412F80893}"/>
              </a:ext>
            </a:extLst>
          </p:cNvPr>
          <p:cNvSpPr txBox="1"/>
          <p:nvPr/>
        </p:nvSpPr>
        <p:spPr>
          <a:xfrm>
            <a:off x="914715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F62DFF0-5B27-4AB4-9BF7-7787A03AA5E2}"/>
              </a:ext>
            </a:extLst>
          </p:cNvPr>
          <p:cNvSpPr txBox="1"/>
          <p:nvPr/>
        </p:nvSpPr>
        <p:spPr>
          <a:xfrm>
            <a:off x="982610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106FBB9-0164-491C-8DB6-533C7E92A704}"/>
              </a:ext>
            </a:extLst>
          </p:cNvPr>
          <p:cNvSpPr txBox="1"/>
          <p:nvPr/>
        </p:nvSpPr>
        <p:spPr>
          <a:xfrm>
            <a:off x="10492354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E9CDF8-8CAC-4FF8-A6AF-43462EB7095E}"/>
              </a:ext>
            </a:extLst>
          </p:cNvPr>
          <p:cNvSpPr txBox="1"/>
          <p:nvPr/>
        </p:nvSpPr>
        <p:spPr>
          <a:xfrm>
            <a:off x="1125421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44FACD0-7A30-478A-9055-135BA2A18E48}"/>
              </a:ext>
            </a:extLst>
          </p:cNvPr>
          <p:cNvSpPr txBox="1"/>
          <p:nvPr/>
        </p:nvSpPr>
        <p:spPr>
          <a:xfrm>
            <a:off x="7726830" y="201100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790910"/>
            <a:ext cx="16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 1 à 6 octets suivant format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599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17/12/2021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45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48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49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51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15/12/2021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44066</TotalTime>
  <Words>4873</Words>
  <Application>Microsoft Office PowerPoint</Application>
  <PresentationFormat>Grand écran</PresentationFormat>
  <Paragraphs>1287</Paragraphs>
  <Slides>59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8" baseType="lpstr">
      <vt:lpstr>Arial</vt:lpstr>
      <vt:lpstr>Avenir Book</vt:lpstr>
      <vt:lpstr>Calibri</vt:lpstr>
      <vt:lpstr>Cambria Math</vt:lpstr>
      <vt:lpstr>Century Gothic</vt:lpstr>
      <vt:lpstr>Courier New</vt:lpstr>
      <vt:lpstr>Symbol</vt:lpstr>
      <vt:lpstr>Wingdings 3</vt:lpstr>
      <vt:lpstr>Brin</vt:lpstr>
      <vt:lpstr>Environnemental Sensing</vt:lpstr>
      <vt:lpstr>Sommaire</vt:lpstr>
      <vt:lpstr>Présentation PowerPoint</vt:lpstr>
      <vt:lpstr>Données environnementales</vt:lpstr>
      <vt:lpstr>Interopérabilité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Result – indexation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2021-12-17T22:48:32Z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